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72" r:id="rId6"/>
    <p:sldId id="268" r:id="rId7"/>
    <p:sldId id="269" r:id="rId8"/>
    <p:sldId id="273" r:id="rId9"/>
    <p:sldId id="259" r:id="rId10"/>
    <p:sldId id="260" r:id="rId11"/>
    <p:sldId id="262" r:id="rId12"/>
    <p:sldId id="263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065"/>
    <a:srgbClr val="A30D4D"/>
    <a:srgbClr val="2508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1" autoAdjust="0"/>
    <p:restoredTop sz="94660"/>
  </p:normalViewPr>
  <p:slideViewPr>
    <p:cSldViewPr>
      <p:cViewPr>
        <p:scale>
          <a:sx n="75" d="100"/>
          <a:sy n="75" d="100"/>
        </p:scale>
        <p:origin x="-95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ru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84537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0806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0806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 গ ত ম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30806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-flower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09750"/>
            <a:ext cx="5105400" cy="382905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457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828800"/>
            <a:ext cx="51816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১।রাষ্ট্রভাষা আন্দোলন কী?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২।ভাষা আন্দোলনের কারণগুলো লিখ।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143000"/>
            <a:ext cx="7924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আন্দোলনের পটভূমি ব্যাখ্যা কর।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200" y="381000"/>
            <a:ext cx="17107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68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456795"/>
            <a:ext cx="7924800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 ভাষা আন্দোলন সংগঠিত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আন্দোলনের ফলাফল কী?</a:t>
            </a:r>
          </a:p>
          <a:p>
            <a:pPr>
              <a:buFont typeface="Wingdings" pitchFamily="2" charset="2"/>
              <a:buChar char="v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২১শে কেন আন্তর্জাতিক মাতৃভাষা দিবস?</a:t>
            </a: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19200" y="1524000"/>
            <a:ext cx="624840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আন্দোলনের তাৎপর্য ব্যাখ্যা কর।</a:t>
            </a:r>
            <a:endPara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873204"/>
            <a:ext cx="60198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  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84929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76497"/>
            <a:ext cx="44196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30806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মাজারুল ইসলাম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 </a:t>
            </a:r>
          </a:p>
          <a:p>
            <a:r>
              <a:rPr lang="bn-BD" sz="32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বাকেরগঞ্জ, বরিশাল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11992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524001"/>
            <a:ext cx="6705600" cy="5139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শ্রেণিঃসপ্তম।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বাংলাদেশ ওবিশ্বপরিচয়।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অধ্যায়ঃদুই </a:t>
            </a:r>
          </a:p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স্বাধীনতার পটভূমি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বিষয়বস্তুঃরাষ্ট্রভাষা আন্দোলন।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মিনিট।</a:t>
            </a:r>
          </a:p>
          <a:p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609600"/>
            <a:ext cx="224933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96186"/>
            <a:ext cx="8458200" cy="2185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 কী তা বলতে পারবে।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আন্দোলনের কারণগুলো ব্যাখ্যা করতে পারবে।</a:t>
            </a:r>
          </a:p>
          <a:p>
            <a:pPr>
              <a:buFont typeface="Wingdings" pitchFamily="2" charset="2"/>
              <a:buChar char="ü"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 আন্দোলনের ফলাফল বিশ্লেষন করতে পারবে।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381000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ফলঃ</a:t>
            </a:r>
            <a:endParaRPr lang="en-US" sz="4000" dirty="0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37196.FRSsmiPW.DhakaJan08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262617" cy="2834640"/>
          </a:xfrm>
          <a:prstGeom prst="rect">
            <a:avLst/>
          </a:prstGeom>
        </p:spPr>
      </p:pic>
      <p:pic>
        <p:nvPicPr>
          <p:cNvPr id="3" name="Picture 2" descr="langmv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267200" cy="2831592"/>
          </a:xfrm>
          <a:prstGeom prst="rect">
            <a:avLst/>
          </a:prstGeom>
        </p:spPr>
      </p:pic>
      <p:pic>
        <p:nvPicPr>
          <p:cNvPr id="4" name="Picture 3" descr="180710-1853940870970-1314249363-2143233-7968522-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138011"/>
            <a:ext cx="4267200" cy="3110389"/>
          </a:xfrm>
          <a:prstGeom prst="rect">
            <a:avLst/>
          </a:prstGeom>
        </p:spPr>
      </p:pic>
      <p:pic>
        <p:nvPicPr>
          <p:cNvPr id="6" name="Picture 5" descr="4399925357_1ec6d4ff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24200"/>
            <a:ext cx="4323110" cy="31242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81000"/>
            <a:ext cx="48006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রাষ্ট্রভাষা আন্দোলন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ashtrova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943600" cy="34290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out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2" y="838200"/>
            <a:ext cx="7915275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Elbow Connector 3"/>
          <p:cNvCxnSpPr/>
          <p:nvPr/>
        </p:nvCxnSpPr>
        <p:spPr>
          <a:xfrm>
            <a:off x="2819400" y="3581400"/>
            <a:ext cx="762000" cy="304800"/>
          </a:xfrm>
          <a:prstGeom prst="bent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200400" y="3733800"/>
            <a:ext cx="3200400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7000" y="3657600"/>
            <a:ext cx="20574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পাকিস্তান(১৯৪৭-১৯৭১)</a:t>
            </a:r>
          </a:p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১।পশ্চিম পাকিস্তান</a:t>
            </a:r>
          </a:p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২।পূর্ব পাকিস্তান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429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3821668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645920"/>
          <a:ext cx="6477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মোট  জনসংখ্যা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৬ কোটি ৯০ লক্ষ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বাঙালি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৪ কোটি ৪০ লক্ষ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সিন্ধি,পাঞ্জাব,</a:t>
                      </a:r>
                      <a:r>
                        <a:rPr lang="bn-BD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পশতু ও বালুচ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২ কোটি ৫০ লক্ষ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685800"/>
            <a:ext cx="2362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পাকিস্তান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04800"/>
            <a:ext cx="44958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75680"/>
            <a:ext cx="4495800" cy="335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1242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495</TotalTime>
  <Words>152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Tipu</cp:lastModifiedBy>
  <cp:revision>146</cp:revision>
  <dcterms:created xsi:type="dcterms:W3CDTF">2006-08-16T00:00:00Z</dcterms:created>
  <dcterms:modified xsi:type="dcterms:W3CDTF">2013-04-18T17:18:49Z</dcterms:modified>
</cp:coreProperties>
</file>